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0" r:id="rId7"/>
    <p:sldId id="268" r:id="rId8"/>
    <p:sldId id="27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CCE3C1-D783-468A-BADC-B453AA32F2E8}" v="5" dt="2021-02-25T02:47:49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E47D-1FD8-446C-B753-EED1199DD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092252-291B-4461-B578-5C7CD8C39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0F6D0-C41F-404D-8803-AF1DAF861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4F3B6-3FD6-4FCC-9D31-70A6C43C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D3015-B49C-4D5C-A184-A6E77A3B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4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D3CF-FB8E-4959-AD80-9CFBF8147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6D4F2-5753-4644-A80F-4E6F16E5C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E89A1-BC04-4A0E-B6B4-F8BBDC1A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6FBC0-97E9-447B-85A8-88A0E26AD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5A37B-C432-4456-90EF-4D946247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7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7436A4-8576-4F93-9639-A503251F5F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673B36-5587-4425-B1CD-3A15F4D72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335CD-849D-43BF-B79B-1A1A78983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2E46B-B323-4636-9CFC-A60C6322F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B7FCB-F0E3-4BFC-99A8-7D6744A6E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4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BCDF-4713-41DA-A8A4-3B9B97201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1C81F-695E-4516-A035-5C530D9C0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C91D7-3349-4EE0-B520-600720833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F2F5F-B3AC-4CA6-B0C8-C1AE823A0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4E18B-CBA8-4926-A79F-239E0C63E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8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802D-0213-4A60-A73E-38AE21D09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7AEBC-0F1B-4D79-B8CA-5E8462B6D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3A7FB-9D68-4D6F-B84A-39733819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DEA07-23BC-4BC6-8344-1A095197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54868-6590-48C8-A769-BF846B97A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6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C49D0-0766-4BF3-ACF7-C15956763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6CB13-877D-40F1-BB81-23A8EDADB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C759D-D39C-48CF-894E-6D6C6AAEF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C42F13-F55A-4AE1-8CEC-4D437A8B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356AE-B415-42E6-9A53-BAE6EDE99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764B0-37B2-4FC2-BA5E-4E99F4AB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5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0810-FFC3-45E3-B3B3-8B1A7BB01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1C203-E09C-4469-8903-EF585081F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35047-010A-4F73-ABB5-26A57A788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3CE964-7F6C-4483-9A28-4B83AC5EE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43A8F-5B91-4FFE-B77E-DF2FF71E8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2FCBC2-EF98-4710-9332-C29B149BA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49866F-9A9A-46FC-8403-722381963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6415F2-955D-4D16-95BF-C3890630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1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0ACF-A7EB-42AC-A132-073E8F105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05C129-DFEC-4587-B491-6B26EFD82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EA6E5-583C-461D-900F-D06BDC4A1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C991E7-3711-438C-A0F7-4B2D03D73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8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B2AB4-9978-422B-A889-A042ADD2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46476A-5C5C-4CBB-B9F3-8241AF9FF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26AD3-D843-47B3-9158-58A7906B6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8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393F2-57B1-4547-B00B-3F5145902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78377-21CE-4565-A1FC-B1E4DC72A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497F8-642F-4355-8EFE-7B948A1C9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DA673-4F20-4EAB-B583-20FDE81C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E6A71-0F7A-4B08-AF8A-6EF32D43A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F5A69-141A-4152-9B8C-5F06A93C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5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75B5B-C917-452D-AA13-B0CAB0490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372D1F-27E0-4946-BBFA-E8E25CF3E5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57C54-D57E-4F97-AF44-DACB457B2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7507D-C1AC-4898-8549-89BDBE76E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F92D2-AC39-4F4E-80A9-02FCC727F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21862-36E8-4CB8-B9BD-B47B4E903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4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77E694-3BCB-4A26-A23B-4580B1ACA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98614-2694-49E9-8A7E-74EC7F850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0D59A-D606-4B78-8E79-F1A1A1D817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E76C4-CB56-49E3-96D3-160B6274A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E00E5-12A3-4829-9AC7-5724D5186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0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B900C4-C8BD-4006-AF31-086F0BBBA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en-US" sz="8000" dirty="0">
                <a:solidFill>
                  <a:srgbClr val="FFFFFF"/>
                </a:solidFill>
              </a:rPr>
              <a:t>Using Functions, Tables and Graphs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CA3045-8CB3-4E47-A337-FE2BFF060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>
                <a:solidFill>
                  <a:srgbClr val="FEFFFF"/>
                </a:solidFill>
              </a:rPr>
              <a:t>9.5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0BA1DC-512D-41D7-BD56-88197DBBA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42" y="637953"/>
            <a:ext cx="8272458" cy="3189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Concept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65541-CFC3-4BCA-903B-155CD86B0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342" y="4377268"/>
            <a:ext cx="7970903" cy="12805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kern="1200" dirty="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You will learn functions, tables and graphs to find solutions to application problems.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42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BFDBD2-946B-470B-9FA6-912C7FDD2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Why learn this?</a:t>
            </a:r>
          </a:p>
        </p:txBody>
      </p:sp>
      <p:pic>
        <p:nvPicPr>
          <p:cNvPr id="21" name="Content Placeholder 20" descr="Text&#10;&#10;Description automatically generated with low confidence">
            <a:extLst>
              <a:ext uri="{FF2B5EF4-FFF2-40B4-BE49-F238E27FC236}">
                <a16:creationId xmlns:a16="http://schemas.microsoft.com/office/drawing/2014/main" id="{96F03827-6394-4EF1-AB85-329F741BB6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990" y="2177169"/>
            <a:ext cx="8987534" cy="3168553"/>
          </a:xfrm>
        </p:spPr>
      </p:pic>
    </p:spTree>
    <p:extLst>
      <p:ext uri="{BB962C8B-B14F-4D97-AF65-F5344CB8AC3E}">
        <p14:creationId xmlns:p14="http://schemas.microsoft.com/office/powerpoint/2010/main" val="196412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Example – Graph Using a Table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C5785E-8667-4486-9C39-00FC210B1027}"/>
              </a:ext>
            </a:extLst>
          </p:cNvPr>
          <p:cNvSpPr/>
          <p:nvPr/>
        </p:nvSpPr>
        <p:spPr>
          <a:xfrm>
            <a:off x="1702191" y="4923692"/>
            <a:ext cx="5289452" cy="1326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79CBD-9E86-4112-99B5-A67A6EC86317}"/>
              </a:ext>
            </a:extLst>
          </p:cNvPr>
          <p:cNvSpPr/>
          <p:nvPr/>
        </p:nvSpPr>
        <p:spPr>
          <a:xfrm>
            <a:off x="6851374" y="5473148"/>
            <a:ext cx="1669774" cy="58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566F53-2AF5-4B1E-BBE7-71DE73C89DFD}"/>
              </a:ext>
            </a:extLst>
          </p:cNvPr>
          <p:cNvSpPr/>
          <p:nvPr/>
        </p:nvSpPr>
        <p:spPr>
          <a:xfrm>
            <a:off x="1420558" y="4923692"/>
            <a:ext cx="5866507" cy="9835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D88C65-12F6-4A42-9E8F-F72664294012}"/>
              </a:ext>
            </a:extLst>
          </p:cNvPr>
          <p:cNvSpPr/>
          <p:nvPr/>
        </p:nvSpPr>
        <p:spPr>
          <a:xfrm>
            <a:off x="1420558" y="4515729"/>
            <a:ext cx="5135394" cy="132087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D85498E-9B5A-4F35-88FB-5858BC2524F3}"/>
              </a:ext>
            </a:extLst>
          </p:cNvPr>
          <p:cNvSpPr/>
          <p:nvPr/>
        </p:nvSpPr>
        <p:spPr>
          <a:xfrm>
            <a:off x="2684661" y="3615397"/>
            <a:ext cx="7359671" cy="185775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 descr="Chart, line chart&#10;&#10;Description automatically generated">
            <a:extLst>
              <a:ext uri="{FF2B5EF4-FFF2-40B4-BE49-F238E27FC236}">
                <a16:creationId xmlns:a16="http://schemas.microsoft.com/office/drawing/2014/main" id="{C91A178D-E7D6-4485-9386-0104F551B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410" y="2496355"/>
            <a:ext cx="7255087" cy="3672144"/>
          </a:xfrm>
          <a:prstGeom prst="rect">
            <a:avLst/>
          </a:prstGeom>
        </p:spPr>
      </p:pic>
      <p:pic>
        <p:nvPicPr>
          <p:cNvPr id="29" name="Picture 28" descr="Table&#10;&#10;Description automatically generated">
            <a:extLst>
              <a:ext uri="{FF2B5EF4-FFF2-40B4-BE49-F238E27FC236}">
                <a16:creationId xmlns:a16="http://schemas.microsoft.com/office/drawing/2014/main" id="{142D573E-4CEA-44B2-868C-2DA9F024CB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659" y="2544029"/>
            <a:ext cx="2741964" cy="2309022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08080AA1-FA7E-4A54-A7F9-7F1C2883A160}"/>
              </a:ext>
            </a:extLst>
          </p:cNvPr>
          <p:cNvSpPr/>
          <p:nvPr/>
        </p:nvSpPr>
        <p:spPr>
          <a:xfrm>
            <a:off x="4436410" y="3826228"/>
            <a:ext cx="7115405" cy="24605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9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Example – Graph Using a Table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C5785E-8667-4486-9C39-00FC210B1027}"/>
              </a:ext>
            </a:extLst>
          </p:cNvPr>
          <p:cNvSpPr/>
          <p:nvPr/>
        </p:nvSpPr>
        <p:spPr>
          <a:xfrm>
            <a:off x="1702191" y="4923692"/>
            <a:ext cx="5289452" cy="1326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79CBD-9E86-4112-99B5-A67A6EC86317}"/>
              </a:ext>
            </a:extLst>
          </p:cNvPr>
          <p:cNvSpPr/>
          <p:nvPr/>
        </p:nvSpPr>
        <p:spPr>
          <a:xfrm>
            <a:off x="6851374" y="5473148"/>
            <a:ext cx="1669774" cy="58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566F53-2AF5-4B1E-BBE7-71DE73C89DFD}"/>
              </a:ext>
            </a:extLst>
          </p:cNvPr>
          <p:cNvSpPr/>
          <p:nvPr/>
        </p:nvSpPr>
        <p:spPr>
          <a:xfrm>
            <a:off x="1420558" y="4923692"/>
            <a:ext cx="5866507" cy="9835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D88C65-12F6-4A42-9E8F-F72664294012}"/>
              </a:ext>
            </a:extLst>
          </p:cNvPr>
          <p:cNvSpPr/>
          <p:nvPr/>
        </p:nvSpPr>
        <p:spPr>
          <a:xfrm>
            <a:off x="1420558" y="4515729"/>
            <a:ext cx="5135394" cy="132087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D85498E-9B5A-4F35-88FB-5858BC2524F3}"/>
              </a:ext>
            </a:extLst>
          </p:cNvPr>
          <p:cNvSpPr/>
          <p:nvPr/>
        </p:nvSpPr>
        <p:spPr>
          <a:xfrm>
            <a:off x="2684661" y="3615397"/>
            <a:ext cx="7359671" cy="185775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 descr="Chart, line chart&#10;&#10;Description automatically generated">
            <a:extLst>
              <a:ext uri="{FF2B5EF4-FFF2-40B4-BE49-F238E27FC236}">
                <a16:creationId xmlns:a16="http://schemas.microsoft.com/office/drawing/2014/main" id="{C91A178D-E7D6-4485-9386-0104F551B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410" y="2496355"/>
            <a:ext cx="7255087" cy="3672144"/>
          </a:xfrm>
          <a:prstGeom prst="rect">
            <a:avLst/>
          </a:prstGeom>
        </p:spPr>
      </p:pic>
      <p:pic>
        <p:nvPicPr>
          <p:cNvPr id="29" name="Picture 28" descr="Table&#10;&#10;Description automatically generated">
            <a:extLst>
              <a:ext uri="{FF2B5EF4-FFF2-40B4-BE49-F238E27FC236}">
                <a16:creationId xmlns:a16="http://schemas.microsoft.com/office/drawing/2014/main" id="{142D573E-4CEA-44B2-868C-2DA9F024CB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659" y="2544029"/>
            <a:ext cx="2741964" cy="230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661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Quick Check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C5785E-8667-4486-9C39-00FC210B1027}"/>
              </a:ext>
            </a:extLst>
          </p:cNvPr>
          <p:cNvSpPr/>
          <p:nvPr/>
        </p:nvSpPr>
        <p:spPr>
          <a:xfrm>
            <a:off x="1702191" y="4923692"/>
            <a:ext cx="5289452" cy="1326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79CBD-9E86-4112-99B5-A67A6EC86317}"/>
              </a:ext>
            </a:extLst>
          </p:cNvPr>
          <p:cNvSpPr/>
          <p:nvPr/>
        </p:nvSpPr>
        <p:spPr>
          <a:xfrm>
            <a:off x="6851374" y="5473148"/>
            <a:ext cx="1669774" cy="58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566F53-2AF5-4B1E-BBE7-71DE73C89DFD}"/>
              </a:ext>
            </a:extLst>
          </p:cNvPr>
          <p:cNvSpPr/>
          <p:nvPr/>
        </p:nvSpPr>
        <p:spPr>
          <a:xfrm>
            <a:off x="1420558" y="4923692"/>
            <a:ext cx="5866507" cy="9835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1368FBC-6197-4D90-BACC-880B6F47AE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366" y="2302482"/>
            <a:ext cx="5455782" cy="201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191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Example – </a:t>
            </a:r>
            <a:r>
              <a:rPr lang="en-US" sz="4000" dirty="0" err="1">
                <a:solidFill>
                  <a:srgbClr val="FFFFFF"/>
                </a:solidFill>
              </a:rPr>
              <a:t>Application:Plants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C5785E-8667-4486-9C39-00FC210B1027}"/>
              </a:ext>
            </a:extLst>
          </p:cNvPr>
          <p:cNvSpPr/>
          <p:nvPr/>
        </p:nvSpPr>
        <p:spPr>
          <a:xfrm>
            <a:off x="1702191" y="4923692"/>
            <a:ext cx="5289452" cy="1326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79CBD-9E86-4112-99B5-A67A6EC86317}"/>
              </a:ext>
            </a:extLst>
          </p:cNvPr>
          <p:cNvSpPr/>
          <p:nvPr/>
        </p:nvSpPr>
        <p:spPr>
          <a:xfrm>
            <a:off x="6851374" y="5473148"/>
            <a:ext cx="1669774" cy="58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21" descr="Chart&#10;&#10;Description automatically generated">
            <a:extLst>
              <a:ext uri="{FF2B5EF4-FFF2-40B4-BE49-F238E27FC236}">
                <a16:creationId xmlns:a16="http://schemas.microsoft.com/office/drawing/2014/main" id="{01EC50BA-FF01-4476-B3D0-82B067561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742" y="2177170"/>
            <a:ext cx="4823710" cy="4690572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441A7307-4FBA-45F2-8766-8649FEB28B48}"/>
              </a:ext>
            </a:extLst>
          </p:cNvPr>
          <p:cNvSpPr/>
          <p:nvPr/>
        </p:nvSpPr>
        <p:spPr>
          <a:xfrm>
            <a:off x="2279374" y="2822713"/>
            <a:ext cx="6056243" cy="40352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62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Example – </a:t>
            </a:r>
            <a:r>
              <a:rPr lang="en-US" sz="4000" dirty="0" err="1">
                <a:solidFill>
                  <a:srgbClr val="FFFFFF"/>
                </a:solidFill>
              </a:rPr>
              <a:t>Application:Plants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C5785E-8667-4486-9C39-00FC210B1027}"/>
              </a:ext>
            </a:extLst>
          </p:cNvPr>
          <p:cNvSpPr/>
          <p:nvPr/>
        </p:nvSpPr>
        <p:spPr>
          <a:xfrm>
            <a:off x="1702191" y="4923692"/>
            <a:ext cx="5289452" cy="1326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79CBD-9E86-4112-99B5-A67A6EC86317}"/>
              </a:ext>
            </a:extLst>
          </p:cNvPr>
          <p:cNvSpPr/>
          <p:nvPr/>
        </p:nvSpPr>
        <p:spPr>
          <a:xfrm>
            <a:off x="6851374" y="5473148"/>
            <a:ext cx="1669774" cy="58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21" descr="Chart&#10;&#10;Description automatically generated">
            <a:extLst>
              <a:ext uri="{FF2B5EF4-FFF2-40B4-BE49-F238E27FC236}">
                <a16:creationId xmlns:a16="http://schemas.microsoft.com/office/drawing/2014/main" id="{01EC50BA-FF01-4476-B3D0-82B067561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742" y="2177170"/>
            <a:ext cx="4823710" cy="469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97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4BF4E2-0098-4C6F-85B4-DB7031A0F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B7FFD-FBAF-4D48-AB8D-47DBDB559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2101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</TotalTime>
  <Words>53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Using Functions, Tables and Graphs</vt:lpstr>
      <vt:lpstr>Concept</vt:lpstr>
      <vt:lpstr>Why learn this?</vt:lpstr>
      <vt:lpstr>Example – Graph Using a Table</vt:lpstr>
      <vt:lpstr>Example – Graph Using a Table</vt:lpstr>
      <vt:lpstr>Quick Check</vt:lpstr>
      <vt:lpstr>Example – Application:Plants</vt:lpstr>
      <vt:lpstr>Example – Application:Plants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and Graphs</dc:title>
  <dc:creator>Selchert, Jon</dc:creator>
  <cp:lastModifiedBy>Jon Selchert</cp:lastModifiedBy>
  <cp:revision>10</cp:revision>
  <dcterms:created xsi:type="dcterms:W3CDTF">2021-02-22T15:55:47Z</dcterms:created>
  <dcterms:modified xsi:type="dcterms:W3CDTF">2021-02-25T13:43:21Z</dcterms:modified>
</cp:coreProperties>
</file>